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75" autoAdjust="0"/>
  </p:normalViewPr>
  <p:slideViewPr>
    <p:cSldViewPr snapToGrid="0">
      <p:cViewPr varScale="1">
        <p:scale>
          <a:sx n="77" d="100"/>
          <a:sy n="77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04606-58DB-4B13-BFBD-76BAF88EB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692068D-4084-416F-A601-37CC763FC8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D75F8C-49D8-4B9F-87E4-74CAA335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6194E1-3B0F-4FD8-8C48-8E32B7437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4E0641-EE1D-4AD8-A754-3506FC5C5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37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EF26E-36C6-48E8-894B-312528F06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222440-C734-404E-8301-74317E79A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A12A92-3025-4CB7-8CF2-10D4AFEBF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E016E3-B60C-48C7-A4D0-2282EC8E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81584C-8CC3-40CA-A192-E26B193A2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23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586E56-777B-488D-90F4-31CF40A61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901B5E-8EE7-4182-938D-48388D0C8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C6EE2E-73A7-4847-B8DD-24F24AC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86C6A-8C6D-4100-A7F2-A0F16FCC5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4CE312-BA30-4B72-B4C5-D68A0705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33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40C942-BD98-4AA3-84FF-6C03A563D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324AC6-EF53-44D7-969D-FA36077EE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AB9A43-DC2F-4EA0-A13C-9983905D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86547F-5BE7-4657-880B-B3780E884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C60D7-892A-4A5D-B647-A415457A4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41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A5363A-399C-490D-BB97-538367043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5DC2FE-1BF0-46EC-80CD-72B8FB26D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9F51D-4F88-490F-9CD3-1C5C128DA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B81052-05FA-4673-8581-3E32A07F9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A19DB6-8A0E-4611-9931-BE06822B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96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66DE4C-E38B-4915-8335-FB46219C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AEF406-42CB-4F70-80BF-F97906D1E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6B589C8-1A4B-4E34-87E4-23DCC1A6E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41414B-6A19-48F3-82B3-AFFF337F8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BD4ED5-2C79-4126-AF4F-9FE33F5BD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6FBE96-C35D-4F52-A308-BAB1D44A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76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73E7B-FBC5-445F-85AE-45DDD1B01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AEAB36-6C4F-4089-BC2C-4241DFF9D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9B17C7-5EBC-4EC9-8769-C6B7087A0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87838E-146F-41A8-9FD4-28CAED245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6F88ABE-EDD0-457F-8B0D-60174A807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C5998F5-9FD3-41F1-B93A-C9C1949E9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8ED1205-10CB-46CE-9BD3-296B40136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FA4C45D-B83D-4D86-AEA2-1E73E097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85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5AD79-FC3C-453E-BB05-D2904034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990BBA-AFB8-427A-AFFE-3829E636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DC392ED-5DB3-42D9-8C35-FE936BBE3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F2515E-9A58-4BDD-822D-1DA3C161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1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C4B9C0-BA4D-41A8-A0F0-899601317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10215E1-6ADD-4D03-8D93-C811C62D3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685A5C-F552-4260-8168-0DFFE492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74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B1CF6-B2D3-453F-B4DE-9933EC0CF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165ADC-19D0-403A-9FFB-356435C03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1B286F-436B-429B-976C-4A6119175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7F0CD5-2AE2-4E82-85C1-D5E693FEC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B7F84E-B1B3-408A-BFDF-0FCBB873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371BC4-EF47-4F43-837B-95D92D0B7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77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BEF7A9-A928-4132-BEB1-758B3DE6C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C69F1E-9645-4F0B-859C-8057C834F3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5E35D4-EB37-46FA-9A5D-C78022114E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B9ED18-EE7C-4452-9342-20A927253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BFD626-51EC-474B-871E-DCCB1493E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68473B-2989-400A-AFBB-0B002EF9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54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6068B2-B9C5-4E3C-9273-A3387C50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D4EAC8-EF25-412F-BFA5-98738E970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27A4C3-C916-492F-87EE-D76DD615A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0ED66-3E89-4733-8D1B-1706F92F1147}" type="datetimeFigureOut">
              <a:rPr lang="ru-RU" smtClean="0"/>
              <a:t>22.10.2018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623443-CEC3-4BDE-8B6F-F94B2A7F39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EDC8E2-8E3C-4B96-9C6B-616544C7D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CBAD5-DACC-4D30-B6E8-52ECA64D8A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50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03BA58C5-672E-46D7-BCD3-83CD93E81C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03" y="208274"/>
            <a:ext cx="11837505" cy="6441452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4F4427-3D88-49E7-8030-3E0B1BFF0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8" y="208274"/>
            <a:ext cx="11346836" cy="73811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ВНИМАНИЕ – СЕЗОННЫЕ РЕСПИРАТОРНЫЕ ИНФЕКЦИИ!!!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A8696E31-9C1B-4AFD-93E6-3E0C7B014E8A}"/>
              </a:ext>
            </a:extLst>
          </p:cNvPr>
          <p:cNvSpPr txBox="1">
            <a:spLocks/>
          </p:cNvSpPr>
          <p:nvPr/>
        </p:nvSpPr>
        <p:spPr>
          <a:xfrm>
            <a:off x="274645" y="839632"/>
            <a:ext cx="11668539" cy="563074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  <a:p>
            <a:r>
              <a:rPr lang="ru-RU" sz="7200" b="1" dirty="0"/>
              <a:t>Прикрывайте рот и нос бумажной салфеткой во время кашля и чихания. Если у Вас нет бумажной салфетки, во время кашля и чихания прикрывайтесь локтем или плечом, а не ладонью.</a:t>
            </a:r>
          </a:p>
          <a:p>
            <a:r>
              <a:rPr lang="ru-RU" sz="7200" b="1" dirty="0"/>
              <a:t>Соблюдайте гигиену рук. Мойте руки с мылом как можно чаще. Важно мыть руки после улицы, посещения магазинов и других учреждений, на работе и в школе.</a:t>
            </a:r>
          </a:p>
          <a:p>
            <a:r>
              <a:rPr lang="ru-RU" sz="7200" b="1" dirty="0"/>
              <a:t>Избегайте близкого контакта с больными людьми, соблюдайте расстояние не менее 1 метра от больных ОРЗ.</a:t>
            </a:r>
          </a:p>
          <a:p>
            <a:r>
              <a:rPr lang="ru-RU" sz="7200" b="1" dirty="0"/>
              <a:t>Избегайте объятий, рукопожатий, поцелуев при встречах в эпидемический период.</a:t>
            </a:r>
          </a:p>
          <a:p>
            <a:r>
              <a:rPr lang="ru-RU" sz="7200" b="1" dirty="0"/>
              <a:t>Соблюдайте здоровый режим, включая полноценный сон, употребление пищевых продуктов, богатых белками, витаминами и минеральными веществами.</a:t>
            </a:r>
          </a:p>
          <a:p>
            <a:r>
              <a:rPr lang="ru-RU" sz="7200" b="1" dirty="0"/>
              <a:t>Будьте физически активны, старайтесь больше пребывать на свежем воздухе.</a:t>
            </a:r>
          </a:p>
          <a:p>
            <a:r>
              <a:rPr lang="ru-RU" sz="7200" b="1" dirty="0"/>
              <a:t>При насморке пользуйтесь бумажными салфетками. Немедленно выбрасывайте использованные салфетки.</a:t>
            </a:r>
          </a:p>
          <a:p>
            <a:r>
              <a:rPr lang="ru-RU" sz="7200" b="1" dirty="0"/>
              <a:t>При первых симптомах заболевания незамедлительно обратитесь к врачу и следуйте его указаниям и рекомендациям. Не занимайтесь самолечением! Оно опасно развитием осложнений, в том числе пневмонии.</a:t>
            </a:r>
          </a:p>
          <a:p>
            <a:r>
              <a:rPr lang="ru-RU" sz="7200" b="1" dirty="0"/>
              <a:t>Оставайтесь дома, если Вы или Ваш ребёнок заболели или почувствовали недомогание. Не ходите на работу, в школу, не посещайте общественные места. НЕ ПОДВЕРГАЙТЕ РИСКУ ЗАРАЖЕНИЯ ОКРУЖАЮЩИХ!</a:t>
            </a:r>
          </a:p>
          <a:p>
            <a:r>
              <a:rPr lang="ru-RU" sz="7200" b="1" dirty="0"/>
              <a:t>Избегайте трогать немытыми руками нос, рот, глаза. Возбудители респираторных инфекций легко распространяются этими путями.</a:t>
            </a:r>
          </a:p>
          <a:p>
            <a:r>
              <a:rPr lang="ru-RU" sz="7200" b="1" dirty="0"/>
              <a:t>Чаще проводите влажную уборку помещений. Протирайте салфеткой с дезинфицирующими средствами дверные ручки, столы, поверхность гаджетов (мобильных телефонов, планшетов).</a:t>
            </a:r>
          </a:p>
          <a:p>
            <a:r>
              <a:rPr lang="ru-RU" sz="7200" b="1" dirty="0"/>
              <a:t>Регулярно проветривайте помещения в течение дня. Оптимальный режим проветривания: по 15 минут через каждые 2 часа.</a:t>
            </a:r>
          </a:p>
          <a:p>
            <a:endParaRPr lang="ru-RU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5A262A80-9156-4F3A-AC92-40EA84968C70}"/>
              </a:ext>
            </a:extLst>
          </p:cNvPr>
          <p:cNvSpPr txBox="1">
            <a:spLocks/>
          </p:cNvSpPr>
          <p:nvPr/>
        </p:nvSpPr>
        <p:spPr>
          <a:xfrm>
            <a:off x="6735247" y="6325808"/>
            <a:ext cx="5182107" cy="463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bg1"/>
                </a:solidFill>
              </a:rPr>
              <a:t>Пульмонологическое отделение БУЗ УР «РДКБ МЗ УР», 2018</a:t>
            </a:r>
          </a:p>
        </p:txBody>
      </p:sp>
    </p:spTree>
    <p:extLst>
      <p:ext uri="{BB962C8B-B14F-4D97-AF65-F5344CB8AC3E}">
        <p14:creationId xmlns:p14="http://schemas.microsoft.com/office/powerpoint/2010/main" val="4140576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272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ВНИМАНИЕ – СЕЗОННЫЕ РЕСПИРАТОРНЫЕ ИНФЕКЦИИ!!!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2</cp:revision>
  <dcterms:created xsi:type="dcterms:W3CDTF">2018-10-22T15:12:39Z</dcterms:created>
  <dcterms:modified xsi:type="dcterms:W3CDTF">2018-10-22T15:24:56Z</dcterms:modified>
</cp:coreProperties>
</file>